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45" r:id="rId3"/>
    <p:sldId id="446" r:id="rId4"/>
    <p:sldId id="447" r:id="rId5"/>
    <p:sldId id="448" r:id="rId6"/>
    <p:sldId id="449" r:id="rId7"/>
    <p:sldId id="450" r:id="rId8"/>
    <p:sldId id="987" r:id="rId9"/>
    <p:sldId id="988" r:id="rId10"/>
    <p:sldId id="989" r:id="rId11"/>
    <p:sldId id="990" r:id="rId12"/>
    <p:sldId id="991" r:id="rId13"/>
    <p:sldId id="992" r:id="rId14"/>
    <p:sldId id="993" r:id="rId15"/>
    <p:sldId id="994" r:id="rId16"/>
    <p:sldId id="995" r:id="rId17"/>
    <p:sldId id="996" r:id="rId18"/>
    <p:sldId id="997" r:id="rId19"/>
  </p:sldIdLst>
  <p:sldSz cx="12192000" cy="6858000"/>
  <p:notesSz cx="9144000" cy="6858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8"/>
    <a:srgbClr val="009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0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20" Type="http://schemas.openxmlformats.org/officeDocument/2006/relationships/tags" Target="../tags/tag40.xml"/><Relationship Id="rId2" Type="http://schemas.openxmlformats.org/officeDocument/2006/relationships/tags" Target="../tags/tag22.xml"/><Relationship Id="rId19" Type="http://schemas.openxmlformats.org/officeDocument/2006/relationships/tags" Target="../tags/tag39.xml"/><Relationship Id="rId18" Type="http://schemas.openxmlformats.org/officeDocument/2006/relationships/tags" Target="../tags/tag38.xml"/><Relationship Id="rId17" Type="http://schemas.openxmlformats.org/officeDocument/2006/relationships/tags" Target="../tags/tag37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>
            <p:custDataLst>
              <p:tags r:id="rId2"/>
            </p:custDataLst>
          </p:nvPr>
        </p:nvSpPr>
        <p:spPr>
          <a:xfrm>
            <a:off x="11123613" y="-7938"/>
            <a:ext cx="1068387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8029575" y="458788"/>
            <a:ext cx="741363" cy="7413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任意多边形: 形状 5"/>
          <p:cNvSpPr/>
          <p:nvPr>
            <p:custDataLst>
              <p:tags r:id="rId4"/>
            </p:custDataLst>
          </p:nvPr>
        </p:nvSpPr>
        <p:spPr>
          <a:xfrm>
            <a:off x="3287713" y="-7938"/>
            <a:ext cx="1457325" cy="584201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>
            <a:off x="5199063" y="5929313"/>
            <a:ext cx="1828800" cy="938212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6"/>
            </p:custDataLst>
          </p:nvPr>
        </p:nvSpPr>
        <p:spPr>
          <a:xfrm>
            <a:off x="10945813" y="6275388"/>
            <a:ext cx="1036637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7"/>
            </p:custDataLst>
          </p:nvPr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KSO_Shape"/>
          <p:cNvSpPr/>
          <p:nvPr>
            <p:custDataLst>
              <p:tags r:id="rId8"/>
            </p:custDataLst>
          </p:nvPr>
        </p:nvSpPr>
        <p:spPr>
          <a:xfrm rot="13141020">
            <a:off x="484188" y="1138238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9"/>
            </p:custDataLst>
          </p:nvPr>
        </p:nvSpPr>
        <p:spPr>
          <a:xfrm rot="17100000">
            <a:off x="822325" y="3236913"/>
            <a:ext cx="215900" cy="19050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10"/>
            </p:custDataLst>
          </p:nvPr>
        </p:nvSpPr>
        <p:spPr>
          <a:xfrm rot="10154805">
            <a:off x="8432800" y="6116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11"/>
            </p:custDataLst>
          </p:nvPr>
        </p:nvSpPr>
        <p:spPr>
          <a:xfrm rot="11738950">
            <a:off x="10777538" y="2560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4" name=" 184"/>
          <p:cNvSpPr/>
          <p:nvPr>
            <p:custDataLst>
              <p:tags r:id="rId12"/>
            </p:custDataLst>
          </p:nvPr>
        </p:nvSpPr>
        <p:spPr>
          <a:xfrm>
            <a:off x="727075" y="1936750"/>
            <a:ext cx="936625" cy="936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2757714" y="2510565"/>
            <a:ext cx="6676572" cy="9023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4"/>
            </p:custDataLst>
          </p:nvPr>
        </p:nvSpPr>
        <p:spPr>
          <a:xfrm>
            <a:off x="2757714" y="3461461"/>
            <a:ext cx="6676572" cy="5905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38A87-77AC-48C7-9F0B-A360E0E070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4E170-34F3-456A-9539-A9B12C468D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>
            <p:custDataLst>
              <p:tags r:id="rId2"/>
            </p:custDataLst>
          </p:nvPr>
        </p:nvSpPr>
        <p:spPr>
          <a:xfrm>
            <a:off x="11123613" y="-7938"/>
            <a:ext cx="1068387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1481138" y="1231812"/>
            <a:ext cx="1497012" cy="149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任意多边形: 形状 4"/>
          <p:cNvSpPr/>
          <p:nvPr>
            <p:custDataLst>
              <p:tags r:id="rId4"/>
            </p:custDataLst>
          </p:nvPr>
        </p:nvSpPr>
        <p:spPr>
          <a:xfrm>
            <a:off x="8089900" y="-7938"/>
            <a:ext cx="1047750" cy="420688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任意多边形: 形状 5"/>
          <p:cNvSpPr/>
          <p:nvPr>
            <p:custDataLst>
              <p:tags r:id="rId5"/>
            </p:custDataLst>
          </p:nvPr>
        </p:nvSpPr>
        <p:spPr>
          <a:xfrm>
            <a:off x="4592638" y="5781675"/>
            <a:ext cx="2116137" cy="1087438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6"/>
            </p:custDataLst>
          </p:nvPr>
        </p:nvSpPr>
        <p:spPr>
          <a:xfrm>
            <a:off x="10945813" y="6275388"/>
            <a:ext cx="1036637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7"/>
            </p:custDataLst>
          </p:nvPr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KSO_Shape"/>
          <p:cNvSpPr/>
          <p:nvPr>
            <p:custDataLst>
              <p:tags r:id="rId8"/>
            </p:custDataLst>
          </p:nvPr>
        </p:nvSpPr>
        <p:spPr>
          <a:xfrm rot="10154805">
            <a:off x="9918700" y="490378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9"/>
            </p:custDataLst>
          </p:nvPr>
        </p:nvSpPr>
        <p:spPr>
          <a:xfrm rot="10154805">
            <a:off x="8273266" y="23358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10"/>
            </p:custDataLst>
          </p:nvPr>
        </p:nvSpPr>
        <p:spPr>
          <a:xfrm rot="13326744">
            <a:off x="1309688" y="4641850"/>
            <a:ext cx="628650" cy="5540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11"/>
            </p:custDataLst>
          </p:nvPr>
        </p:nvSpPr>
        <p:spPr>
          <a:xfrm rot="6300000">
            <a:off x="5813425" y="893763"/>
            <a:ext cx="563563" cy="4968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1936564" y="2842161"/>
            <a:ext cx="8318872" cy="1173679"/>
          </a:xfrm>
        </p:spPr>
        <p:txBody>
          <a:bodyPr rIns="25400" rtlCol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accent5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编版标题</a:t>
            </a:r>
            <a:endParaRPr noProof="1">
              <a:sym typeface="+mn-ea"/>
            </a:endParaRP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6F48EE0-4ABF-491F-B0BA-FE21D3D573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1408113" y="2114550"/>
            <a:ext cx="2681287" cy="26812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dirty="0">
              <a:latin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1574800" y="2266950"/>
            <a:ext cx="2378075" cy="2376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>
            <a:off x="4762500" y="3602038"/>
            <a:ext cx="494823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9802813" y="3541713"/>
            <a:ext cx="115887" cy="1158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10299700" y="3541713"/>
            <a:ext cx="115888" cy="1158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9967913" y="3541713"/>
            <a:ext cx="115887" cy="1158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8"/>
            </p:custDataLst>
          </p:nvPr>
        </p:nvSpPr>
        <p:spPr>
          <a:xfrm>
            <a:off x="10134600" y="3541713"/>
            <a:ext cx="115888" cy="115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9"/>
            </p:custDataLst>
          </p:nvPr>
        </p:nvSpPr>
        <p:spPr>
          <a:xfrm rot="237355">
            <a:off x="2771775" y="23082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10"/>
            </p:custDataLst>
          </p:nvPr>
        </p:nvSpPr>
        <p:spPr>
          <a:xfrm rot="1275228">
            <a:off x="3003550" y="2360613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11"/>
            </p:custDataLst>
          </p:nvPr>
        </p:nvSpPr>
        <p:spPr>
          <a:xfrm rot="2175228">
            <a:off x="3209925" y="2478088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>
            <p:custDataLst>
              <p:tags r:id="rId12"/>
            </p:custDataLst>
          </p:nvPr>
        </p:nvSpPr>
        <p:spPr>
          <a:xfrm rot="3075228">
            <a:off x="3363119" y="2640806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>
            <p:custDataLst>
              <p:tags r:id="rId13"/>
            </p:custDataLst>
          </p:nvPr>
        </p:nvSpPr>
        <p:spPr>
          <a:xfrm rot="298659" flipH="1" flipV="1">
            <a:off x="2470150" y="4416425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6" name="KSO_Shape"/>
          <p:cNvSpPr/>
          <p:nvPr>
            <p:custDataLst>
              <p:tags r:id="rId14"/>
            </p:custDataLst>
          </p:nvPr>
        </p:nvSpPr>
        <p:spPr>
          <a:xfrm rot="1336532" flipH="1" flipV="1">
            <a:off x="2243138" y="43656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7" name="KSO_Shape"/>
          <p:cNvSpPr/>
          <p:nvPr>
            <p:custDataLst>
              <p:tags r:id="rId15"/>
            </p:custDataLst>
          </p:nvPr>
        </p:nvSpPr>
        <p:spPr>
          <a:xfrm rot="2236532" flipH="1" flipV="1">
            <a:off x="2039938" y="4243388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8" name="KSO_Shape"/>
          <p:cNvSpPr/>
          <p:nvPr>
            <p:custDataLst>
              <p:tags r:id="rId16"/>
            </p:custDataLst>
          </p:nvPr>
        </p:nvSpPr>
        <p:spPr>
          <a:xfrm rot="3136532" flipH="1" flipV="1">
            <a:off x="1889919" y="4079081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4730750" y="2895613"/>
            <a:ext cx="4979670" cy="564898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4730750" y="3753579"/>
            <a:ext cx="4979670" cy="5811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94CB5B3-EC8D-4F60-BF61-3EF349C8578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9C00-89D8-4D4A-9FDA-96A9C7BBE615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97.xml"/><Relationship Id="rId18" Type="http://schemas.openxmlformats.org/officeDocument/2006/relationships/tags" Target="../tags/tag96.xml"/><Relationship Id="rId17" Type="http://schemas.openxmlformats.org/officeDocument/2006/relationships/tags" Target="../tags/tag95.xml"/><Relationship Id="rId16" Type="http://schemas.openxmlformats.org/officeDocument/2006/relationships/tags" Target="../tags/tag94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4"/>
            </p:custDataLst>
          </p:nvPr>
        </p:nvSpPr>
        <p:spPr bwMode="auto">
          <a:xfrm>
            <a:off x="669925" y="442913"/>
            <a:ext cx="10852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5"/>
            </p:custDataLst>
          </p:nvPr>
        </p:nvSpPr>
        <p:spPr bwMode="auto">
          <a:xfrm>
            <a:off x="669925" y="952500"/>
            <a:ext cx="108521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1200" dirty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spc="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9pPr>
    </p:titleStyle>
    <p:bodyStyle>
      <a:lvl1pPr marL="2286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6858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1430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002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0" y="0"/>
            <a:ext cx="34429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dist">
              <a:buFont typeface="Wingdings" panose="05000000000000000000" charset="0"/>
              <a:buChar char="Ø"/>
            </a:pPr>
            <a:r>
              <a:rPr lang="zh-CN" altLang="en-US" sz="4000"/>
              <a:t>价格公示</a:t>
            </a:r>
            <a:endParaRPr lang="zh-CN" altLang="en-US" sz="4000"/>
          </a:p>
        </p:txBody>
      </p:sp>
      <p:sp>
        <p:nvSpPr>
          <p:cNvPr id="2" name="圆角矩形 1"/>
          <p:cNvSpPr/>
          <p:nvPr/>
        </p:nvSpPr>
        <p:spPr>
          <a:xfrm>
            <a:off x="9049385" y="562102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50350" y="574992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下一页</a:t>
            </a:r>
            <a:endParaRPr lang="zh-CN" altLang="en-US" sz="3600"/>
          </a:p>
        </p:txBody>
      </p:sp>
      <p:sp>
        <p:nvSpPr>
          <p:cNvPr id="18" name="圆角矩形 17"/>
          <p:cNvSpPr/>
          <p:nvPr/>
        </p:nvSpPr>
        <p:spPr>
          <a:xfrm>
            <a:off x="6668135" y="562102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668135" y="574992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返回</a:t>
            </a:r>
            <a:endParaRPr lang="zh-CN" altLang="en-US" sz="36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900" y="647065"/>
            <a:ext cx="10248900" cy="61347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0" y="0"/>
            <a:ext cx="3424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dist">
              <a:buFont typeface="Wingdings" panose="05000000000000000000" charset="0"/>
              <a:buChar char="Ø"/>
            </a:pPr>
            <a:r>
              <a:rPr lang="zh-CN" altLang="en-US" sz="4000"/>
              <a:t>价格公示</a:t>
            </a:r>
            <a:endParaRPr lang="zh-CN" altLang="en-US" sz="4000"/>
          </a:p>
        </p:txBody>
      </p:sp>
      <p:sp>
        <p:nvSpPr>
          <p:cNvPr id="2" name="圆角矩形 1"/>
          <p:cNvSpPr/>
          <p:nvPr/>
        </p:nvSpPr>
        <p:spPr>
          <a:xfrm>
            <a:off x="9153525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53525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下一页</a:t>
            </a:r>
            <a:endParaRPr lang="zh-CN" altLang="en-US" sz="3600"/>
          </a:p>
        </p:txBody>
      </p:sp>
      <p:sp>
        <p:nvSpPr>
          <p:cNvPr id="18" name="圆角矩形 17"/>
          <p:cNvSpPr/>
          <p:nvPr/>
        </p:nvSpPr>
        <p:spPr>
          <a:xfrm>
            <a:off x="667004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67004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返回</a:t>
            </a:r>
            <a:endParaRPr lang="zh-CN" altLang="en-US" sz="3600"/>
          </a:p>
        </p:txBody>
      </p:sp>
      <p:sp>
        <p:nvSpPr>
          <p:cNvPr id="20" name="圆角矩形 19"/>
          <p:cNvSpPr/>
          <p:nvPr/>
        </p:nvSpPr>
        <p:spPr>
          <a:xfrm>
            <a:off x="406400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06400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上一页</a:t>
            </a:r>
            <a:endParaRPr lang="zh-CN" altLang="en-US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075" y="628650"/>
            <a:ext cx="10229850" cy="61347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0" y="0"/>
            <a:ext cx="3424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dist">
              <a:buFont typeface="Wingdings" panose="05000000000000000000" charset="0"/>
              <a:buChar char="Ø"/>
            </a:pPr>
            <a:r>
              <a:rPr lang="zh-CN" altLang="en-US" sz="4000"/>
              <a:t>价格公示</a:t>
            </a:r>
            <a:endParaRPr lang="zh-CN" altLang="en-US" sz="4000"/>
          </a:p>
        </p:txBody>
      </p:sp>
      <p:sp>
        <p:nvSpPr>
          <p:cNvPr id="2" name="圆角矩形 1"/>
          <p:cNvSpPr/>
          <p:nvPr/>
        </p:nvSpPr>
        <p:spPr>
          <a:xfrm>
            <a:off x="9153525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53525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下一页</a:t>
            </a:r>
            <a:endParaRPr lang="zh-CN" altLang="en-US" sz="3600"/>
          </a:p>
        </p:txBody>
      </p:sp>
      <p:sp>
        <p:nvSpPr>
          <p:cNvPr id="18" name="圆角矩形 17"/>
          <p:cNvSpPr/>
          <p:nvPr/>
        </p:nvSpPr>
        <p:spPr>
          <a:xfrm>
            <a:off x="667004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67004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返回</a:t>
            </a:r>
            <a:endParaRPr lang="zh-CN" altLang="en-US" sz="3600"/>
          </a:p>
        </p:txBody>
      </p:sp>
      <p:sp>
        <p:nvSpPr>
          <p:cNvPr id="20" name="圆角矩形 19"/>
          <p:cNvSpPr/>
          <p:nvPr/>
        </p:nvSpPr>
        <p:spPr>
          <a:xfrm>
            <a:off x="406400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06400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上一页</a:t>
            </a:r>
            <a:endParaRPr lang="zh-CN" altLang="en-US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520" y="609600"/>
            <a:ext cx="10220325" cy="61728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0" y="0"/>
            <a:ext cx="3424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dist">
              <a:buFont typeface="Wingdings" panose="05000000000000000000" charset="0"/>
              <a:buChar char="Ø"/>
            </a:pPr>
            <a:r>
              <a:rPr lang="zh-CN" altLang="en-US" sz="4000"/>
              <a:t>价格公示</a:t>
            </a:r>
            <a:endParaRPr lang="zh-CN" altLang="en-US" sz="4000"/>
          </a:p>
        </p:txBody>
      </p:sp>
      <p:sp>
        <p:nvSpPr>
          <p:cNvPr id="2" name="圆角矩形 1"/>
          <p:cNvSpPr/>
          <p:nvPr/>
        </p:nvSpPr>
        <p:spPr>
          <a:xfrm>
            <a:off x="9153525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53525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下一页</a:t>
            </a:r>
            <a:endParaRPr lang="zh-CN" altLang="en-US" sz="3600"/>
          </a:p>
        </p:txBody>
      </p:sp>
      <p:sp>
        <p:nvSpPr>
          <p:cNvPr id="18" name="圆角矩形 17"/>
          <p:cNvSpPr/>
          <p:nvPr/>
        </p:nvSpPr>
        <p:spPr>
          <a:xfrm>
            <a:off x="667004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67004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返回</a:t>
            </a:r>
            <a:endParaRPr lang="zh-CN" altLang="en-US" sz="3600"/>
          </a:p>
        </p:txBody>
      </p:sp>
      <p:sp>
        <p:nvSpPr>
          <p:cNvPr id="20" name="圆角矩形 19"/>
          <p:cNvSpPr/>
          <p:nvPr/>
        </p:nvSpPr>
        <p:spPr>
          <a:xfrm>
            <a:off x="406400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06400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上一页</a:t>
            </a:r>
            <a:endParaRPr lang="zh-CN" altLang="en-US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614045"/>
            <a:ext cx="10210800" cy="60972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0" y="0"/>
            <a:ext cx="3424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dist">
              <a:buFont typeface="Wingdings" panose="05000000000000000000" charset="0"/>
              <a:buChar char="Ø"/>
            </a:pPr>
            <a:r>
              <a:rPr lang="zh-CN" altLang="en-US" sz="4000"/>
              <a:t>价格公示</a:t>
            </a:r>
            <a:endParaRPr lang="zh-CN" altLang="en-US" sz="4000"/>
          </a:p>
        </p:txBody>
      </p:sp>
      <p:sp>
        <p:nvSpPr>
          <p:cNvPr id="2" name="圆角矩形 1"/>
          <p:cNvSpPr/>
          <p:nvPr/>
        </p:nvSpPr>
        <p:spPr>
          <a:xfrm>
            <a:off x="9153525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53525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下一页</a:t>
            </a:r>
            <a:endParaRPr lang="zh-CN" altLang="en-US" sz="3600"/>
          </a:p>
        </p:txBody>
      </p:sp>
      <p:sp>
        <p:nvSpPr>
          <p:cNvPr id="18" name="圆角矩形 17"/>
          <p:cNvSpPr/>
          <p:nvPr/>
        </p:nvSpPr>
        <p:spPr>
          <a:xfrm>
            <a:off x="667004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67004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返回</a:t>
            </a:r>
            <a:endParaRPr lang="zh-CN" altLang="en-US" sz="3600"/>
          </a:p>
        </p:txBody>
      </p:sp>
      <p:sp>
        <p:nvSpPr>
          <p:cNvPr id="20" name="圆角矩形 19"/>
          <p:cNvSpPr/>
          <p:nvPr/>
        </p:nvSpPr>
        <p:spPr>
          <a:xfrm>
            <a:off x="406400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06400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上一页</a:t>
            </a:r>
            <a:endParaRPr lang="zh-CN" altLang="en-US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520" y="619125"/>
            <a:ext cx="10220325" cy="61055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0" y="0"/>
            <a:ext cx="3424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dist">
              <a:buFont typeface="Wingdings" panose="05000000000000000000" charset="0"/>
              <a:buChar char="Ø"/>
            </a:pPr>
            <a:r>
              <a:rPr lang="zh-CN" altLang="en-US" sz="4000"/>
              <a:t>价格公示</a:t>
            </a:r>
            <a:endParaRPr lang="zh-CN" altLang="en-US" sz="4000"/>
          </a:p>
        </p:txBody>
      </p:sp>
      <p:sp>
        <p:nvSpPr>
          <p:cNvPr id="2" name="圆角矩形 1"/>
          <p:cNvSpPr/>
          <p:nvPr/>
        </p:nvSpPr>
        <p:spPr>
          <a:xfrm>
            <a:off x="9153525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53525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下一页</a:t>
            </a:r>
            <a:endParaRPr lang="zh-CN" altLang="en-US" sz="3600"/>
          </a:p>
        </p:txBody>
      </p:sp>
      <p:sp>
        <p:nvSpPr>
          <p:cNvPr id="18" name="圆角矩形 17"/>
          <p:cNvSpPr/>
          <p:nvPr/>
        </p:nvSpPr>
        <p:spPr>
          <a:xfrm>
            <a:off x="667004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67004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返回</a:t>
            </a:r>
            <a:endParaRPr lang="zh-CN" altLang="en-US" sz="3600"/>
          </a:p>
        </p:txBody>
      </p:sp>
      <p:sp>
        <p:nvSpPr>
          <p:cNvPr id="20" name="圆角矩形 19"/>
          <p:cNvSpPr/>
          <p:nvPr/>
        </p:nvSpPr>
        <p:spPr>
          <a:xfrm>
            <a:off x="406400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06400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上一页</a:t>
            </a:r>
            <a:endParaRPr lang="zh-CN" altLang="en-US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520" y="628650"/>
            <a:ext cx="10220325" cy="6143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0" y="0"/>
            <a:ext cx="3424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dist">
              <a:buFont typeface="Wingdings" panose="05000000000000000000" charset="0"/>
              <a:buChar char="Ø"/>
            </a:pPr>
            <a:r>
              <a:rPr lang="zh-CN" altLang="en-US" sz="4000"/>
              <a:t>价格公示</a:t>
            </a:r>
            <a:endParaRPr lang="zh-CN" altLang="en-US" sz="4000"/>
          </a:p>
        </p:txBody>
      </p:sp>
      <p:sp>
        <p:nvSpPr>
          <p:cNvPr id="2" name="圆角矩形 1"/>
          <p:cNvSpPr/>
          <p:nvPr/>
        </p:nvSpPr>
        <p:spPr>
          <a:xfrm>
            <a:off x="9153525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53525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下一页</a:t>
            </a:r>
            <a:endParaRPr lang="zh-CN" altLang="en-US" sz="3600"/>
          </a:p>
        </p:txBody>
      </p:sp>
      <p:sp>
        <p:nvSpPr>
          <p:cNvPr id="18" name="圆角矩形 17"/>
          <p:cNvSpPr/>
          <p:nvPr/>
        </p:nvSpPr>
        <p:spPr>
          <a:xfrm>
            <a:off x="667004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67004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返回</a:t>
            </a:r>
            <a:endParaRPr lang="zh-CN" altLang="en-US" sz="3600"/>
          </a:p>
        </p:txBody>
      </p:sp>
      <p:sp>
        <p:nvSpPr>
          <p:cNvPr id="20" name="圆角矩形 19"/>
          <p:cNvSpPr/>
          <p:nvPr/>
        </p:nvSpPr>
        <p:spPr>
          <a:xfrm>
            <a:off x="406400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06400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上一页</a:t>
            </a:r>
            <a:endParaRPr lang="zh-CN" altLang="en-US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45" y="666750"/>
            <a:ext cx="8601075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0" y="0"/>
            <a:ext cx="3424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dist">
              <a:buFont typeface="Wingdings" panose="05000000000000000000" charset="0"/>
              <a:buChar char="Ø"/>
            </a:pPr>
            <a:r>
              <a:rPr lang="zh-CN" altLang="en-US" sz="4000"/>
              <a:t>价格公示</a:t>
            </a:r>
            <a:endParaRPr lang="zh-CN" altLang="en-US" sz="4000"/>
          </a:p>
        </p:txBody>
      </p:sp>
      <p:sp>
        <p:nvSpPr>
          <p:cNvPr id="2" name="圆角矩形 1"/>
          <p:cNvSpPr/>
          <p:nvPr/>
        </p:nvSpPr>
        <p:spPr>
          <a:xfrm>
            <a:off x="9153525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53525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下一页</a:t>
            </a:r>
            <a:endParaRPr lang="zh-CN" altLang="en-US" sz="3600"/>
          </a:p>
        </p:txBody>
      </p:sp>
      <p:sp>
        <p:nvSpPr>
          <p:cNvPr id="18" name="圆角矩形 17"/>
          <p:cNvSpPr/>
          <p:nvPr/>
        </p:nvSpPr>
        <p:spPr>
          <a:xfrm>
            <a:off x="667004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67004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返回</a:t>
            </a:r>
            <a:endParaRPr lang="zh-CN" altLang="en-US" sz="3600"/>
          </a:p>
        </p:txBody>
      </p:sp>
      <p:sp>
        <p:nvSpPr>
          <p:cNvPr id="20" name="圆角矩形 19"/>
          <p:cNvSpPr/>
          <p:nvPr/>
        </p:nvSpPr>
        <p:spPr>
          <a:xfrm>
            <a:off x="406400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06400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上一页</a:t>
            </a:r>
            <a:endParaRPr lang="zh-CN" altLang="en-US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8225" y="601345"/>
            <a:ext cx="10115550" cy="61525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0" y="0"/>
            <a:ext cx="34429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dist">
              <a:buFont typeface="Wingdings" panose="05000000000000000000" charset="0"/>
              <a:buChar char="Ø"/>
            </a:pPr>
            <a:r>
              <a:rPr lang="zh-CN" altLang="en-US" sz="4000"/>
              <a:t>价格公示</a:t>
            </a:r>
            <a:endParaRPr lang="zh-CN" altLang="en-US" sz="4000"/>
          </a:p>
        </p:txBody>
      </p:sp>
      <p:sp>
        <p:nvSpPr>
          <p:cNvPr id="2" name="圆角矩形 1"/>
          <p:cNvSpPr/>
          <p:nvPr/>
        </p:nvSpPr>
        <p:spPr>
          <a:xfrm>
            <a:off x="9049385" y="562102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50350" y="574992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下一页</a:t>
            </a:r>
            <a:endParaRPr lang="zh-CN" altLang="en-US" sz="3600"/>
          </a:p>
        </p:txBody>
      </p:sp>
      <p:sp>
        <p:nvSpPr>
          <p:cNvPr id="18" name="圆角矩形 17"/>
          <p:cNvSpPr/>
          <p:nvPr/>
        </p:nvSpPr>
        <p:spPr>
          <a:xfrm>
            <a:off x="6668135" y="562102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668135" y="574992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返回</a:t>
            </a:r>
            <a:endParaRPr lang="zh-CN" altLang="en-US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6195" y="858520"/>
            <a:ext cx="9439275" cy="4610100"/>
          </a:xfrm>
          <a:prstGeom prst="rect">
            <a:avLst/>
          </a:prstGeom>
        </p:spPr>
      </p:pic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286885" y="562102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387850" y="5734050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上</a:t>
            </a:r>
            <a:r>
              <a:rPr lang="zh-CN" altLang="en-US" sz="3600"/>
              <a:t>一页</a:t>
            </a:r>
            <a:endParaRPr lang="zh-CN" altLang="en-US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0" y="12065"/>
            <a:ext cx="3424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dist">
              <a:buFont typeface="Wingdings" panose="05000000000000000000" charset="0"/>
              <a:buChar char="Ø"/>
            </a:pPr>
            <a:r>
              <a:rPr lang="zh-CN" altLang="en-US" sz="4000"/>
              <a:t>价格公示</a:t>
            </a:r>
            <a:endParaRPr lang="zh-CN" altLang="en-US" sz="4000"/>
          </a:p>
        </p:txBody>
      </p:sp>
      <p:sp>
        <p:nvSpPr>
          <p:cNvPr id="2" name="圆角矩形 1"/>
          <p:cNvSpPr/>
          <p:nvPr/>
        </p:nvSpPr>
        <p:spPr>
          <a:xfrm>
            <a:off x="9153525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53525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下一页</a:t>
            </a:r>
            <a:endParaRPr lang="zh-CN" altLang="en-US" sz="3600"/>
          </a:p>
        </p:txBody>
      </p:sp>
      <p:sp>
        <p:nvSpPr>
          <p:cNvPr id="18" name="圆角矩形 17"/>
          <p:cNvSpPr/>
          <p:nvPr/>
        </p:nvSpPr>
        <p:spPr>
          <a:xfrm>
            <a:off x="667004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67004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返回</a:t>
            </a:r>
            <a:endParaRPr lang="zh-CN" altLang="en-US" sz="3600"/>
          </a:p>
        </p:txBody>
      </p:sp>
      <p:sp>
        <p:nvSpPr>
          <p:cNvPr id="20" name="圆角矩形 19"/>
          <p:cNvSpPr/>
          <p:nvPr/>
        </p:nvSpPr>
        <p:spPr>
          <a:xfrm>
            <a:off x="406400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06400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上一页</a:t>
            </a:r>
            <a:endParaRPr lang="zh-CN" altLang="en-US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25" y="652145"/>
            <a:ext cx="10191750" cy="6059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0" y="0"/>
            <a:ext cx="3424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dist">
              <a:buFont typeface="Wingdings" panose="05000000000000000000" charset="0"/>
              <a:buChar char="Ø"/>
            </a:pPr>
            <a:r>
              <a:rPr lang="zh-CN" altLang="en-US" sz="4000"/>
              <a:t>价格公示</a:t>
            </a:r>
            <a:endParaRPr lang="zh-CN" altLang="en-US" sz="4000"/>
          </a:p>
        </p:txBody>
      </p:sp>
      <p:sp>
        <p:nvSpPr>
          <p:cNvPr id="2" name="圆角矩形 1"/>
          <p:cNvSpPr/>
          <p:nvPr/>
        </p:nvSpPr>
        <p:spPr>
          <a:xfrm>
            <a:off x="9153525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53525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下一页</a:t>
            </a:r>
            <a:endParaRPr lang="zh-CN" altLang="en-US" sz="3600"/>
          </a:p>
        </p:txBody>
      </p:sp>
      <p:sp>
        <p:nvSpPr>
          <p:cNvPr id="18" name="圆角矩形 17"/>
          <p:cNvSpPr/>
          <p:nvPr/>
        </p:nvSpPr>
        <p:spPr>
          <a:xfrm>
            <a:off x="667004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67004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返回</a:t>
            </a:r>
            <a:endParaRPr lang="zh-CN" altLang="en-US" sz="3600"/>
          </a:p>
        </p:txBody>
      </p:sp>
      <p:sp>
        <p:nvSpPr>
          <p:cNvPr id="20" name="圆角矩形 19"/>
          <p:cNvSpPr/>
          <p:nvPr/>
        </p:nvSpPr>
        <p:spPr>
          <a:xfrm>
            <a:off x="406400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06400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上一页</a:t>
            </a:r>
            <a:endParaRPr lang="zh-CN" altLang="en-US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25" y="561975"/>
            <a:ext cx="10191750" cy="61633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0" y="0"/>
            <a:ext cx="3424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dist">
              <a:buFont typeface="Wingdings" panose="05000000000000000000" charset="0"/>
              <a:buChar char="Ø"/>
            </a:pPr>
            <a:r>
              <a:rPr lang="zh-CN" altLang="en-US" sz="4000"/>
              <a:t>价格公示</a:t>
            </a:r>
            <a:endParaRPr lang="zh-CN" altLang="en-US" sz="4000"/>
          </a:p>
        </p:txBody>
      </p:sp>
      <p:sp>
        <p:nvSpPr>
          <p:cNvPr id="2" name="圆角矩形 1"/>
          <p:cNvSpPr/>
          <p:nvPr/>
        </p:nvSpPr>
        <p:spPr>
          <a:xfrm>
            <a:off x="9153525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53525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下一页</a:t>
            </a:r>
            <a:endParaRPr lang="zh-CN" altLang="en-US" sz="3600"/>
          </a:p>
        </p:txBody>
      </p:sp>
      <p:sp>
        <p:nvSpPr>
          <p:cNvPr id="18" name="圆角矩形 17"/>
          <p:cNvSpPr/>
          <p:nvPr/>
        </p:nvSpPr>
        <p:spPr>
          <a:xfrm>
            <a:off x="667004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67004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返回</a:t>
            </a:r>
            <a:endParaRPr lang="zh-CN" altLang="en-US" sz="3600"/>
          </a:p>
        </p:txBody>
      </p:sp>
      <p:sp>
        <p:nvSpPr>
          <p:cNvPr id="20" name="圆角矩形 19"/>
          <p:cNvSpPr/>
          <p:nvPr/>
        </p:nvSpPr>
        <p:spPr>
          <a:xfrm>
            <a:off x="406400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06400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上一页</a:t>
            </a:r>
            <a:endParaRPr lang="zh-CN" altLang="en-US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520" y="614045"/>
            <a:ext cx="10220325" cy="61442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0" y="0"/>
            <a:ext cx="3424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dist">
              <a:buFont typeface="Wingdings" panose="05000000000000000000" charset="0"/>
              <a:buChar char="Ø"/>
            </a:pPr>
            <a:r>
              <a:rPr lang="zh-CN" altLang="en-US" sz="4000"/>
              <a:t>价格公示</a:t>
            </a:r>
            <a:endParaRPr lang="zh-CN" altLang="en-US" sz="4000"/>
          </a:p>
        </p:txBody>
      </p:sp>
      <p:sp>
        <p:nvSpPr>
          <p:cNvPr id="2" name="圆角矩形 1"/>
          <p:cNvSpPr/>
          <p:nvPr/>
        </p:nvSpPr>
        <p:spPr>
          <a:xfrm>
            <a:off x="9153525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53525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下一页</a:t>
            </a:r>
            <a:endParaRPr lang="zh-CN" altLang="en-US" sz="3600"/>
          </a:p>
        </p:txBody>
      </p:sp>
      <p:sp>
        <p:nvSpPr>
          <p:cNvPr id="18" name="圆角矩形 17"/>
          <p:cNvSpPr/>
          <p:nvPr/>
        </p:nvSpPr>
        <p:spPr>
          <a:xfrm>
            <a:off x="667004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67004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返回</a:t>
            </a:r>
            <a:endParaRPr lang="zh-CN" altLang="en-US" sz="3600"/>
          </a:p>
        </p:txBody>
      </p:sp>
      <p:sp>
        <p:nvSpPr>
          <p:cNvPr id="20" name="圆角矩形 19"/>
          <p:cNvSpPr/>
          <p:nvPr/>
        </p:nvSpPr>
        <p:spPr>
          <a:xfrm>
            <a:off x="406400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06400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上一页</a:t>
            </a:r>
            <a:endParaRPr lang="zh-CN" altLang="en-US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075" y="604520"/>
            <a:ext cx="10229850" cy="6187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0" y="0"/>
            <a:ext cx="3424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dist">
              <a:buFont typeface="Wingdings" panose="05000000000000000000" charset="0"/>
              <a:buChar char="Ø"/>
            </a:pPr>
            <a:r>
              <a:rPr lang="zh-CN" altLang="en-US" sz="4000"/>
              <a:t>价格公示</a:t>
            </a:r>
            <a:endParaRPr lang="zh-CN" altLang="en-US" sz="4000"/>
          </a:p>
        </p:txBody>
      </p:sp>
      <p:sp>
        <p:nvSpPr>
          <p:cNvPr id="2" name="圆角矩形 1"/>
          <p:cNvSpPr/>
          <p:nvPr/>
        </p:nvSpPr>
        <p:spPr>
          <a:xfrm>
            <a:off x="9153525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53525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下一页</a:t>
            </a:r>
            <a:endParaRPr lang="zh-CN" altLang="en-US" sz="3600"/>
          </a:p>
        </p:txBody>
      </p:sp>
      <p:sp>
        <p:nvSpPr>
          <p:cNvPr id="18" name="圆角矩形 17"/>
          <p:cNvSpPr/>
          <p:nvPr/>
        </p:nvSpPr>
        <p:spPr>
          <a:xfrm>
            <a:off x="667004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67004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返回</a:t>
            </a:r>
            <a:endParaRPr lang="zh-CN" altLang="en-US" sz="3600"/>
          </a:p>
        </p:txBody>
      </p:sp>
      <p:sp>
        <p:nvSpPr>
          <p:cNvPr id="20" name="圆角矩形 19"/>
          <p:cNvSpPr/>
          <p:nvPr/>
        </p:nvSpPr>
        <p:spPr>
          <a:xfrm>
            <a:off x="406400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06400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上一页</a:t>
            </a:r>
            <a:endParaRPr lang="zh-CN" altLang="en-US" sz="3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565785"/>
            <a:ext cx="10210800" cy="6193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0" y="0"/>
            <a:ext cx="3424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dist">
              <a:buFont typeface="Wingdings" panose="05000000000000000000" charset="0"/>
              <a:buChar char="Ø"/>
            </a:pPr>
            <a:r>
              <a:rPr lang="zh-CN" altLang="en-US" sz="4000"/>
              <a:t>价格公示</a:t>
            </a:r>
            <a:endParaRPr lang="zh-CN" altLang="en-US" sz="4000"/>
          </a:p>
        </p:txBody>
      </p:sp>
      <p:sp>
        <p:nvSpPr>
          <p:cNvPr id="2" name="圆角矩形 1"/>
          <p:cNvSpPr/>
          <p:nvPr/>
        </p:nvSpPr>
        <p:spPr>
          <a:xfrm>
            <a:off x="9153525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53525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下一页</a:t>
            </a:r>
            <a:endParaRPr lang="zh-CN" altLang="en-US" sz="3600"/>
          </a:p>
        </p:txBody>
      </p:sp>
      <p:sp>
        <p:nvSpPr>
          <p:cNvPr id="18" name="圆角矩形 17"/>
          <p:cNvSpPr/>
          <p:nvPr/>
        </p:nvSpPr>
        <p:spPr>
          <a:xfrm>
            <a:off x="667004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67004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返回</a:t>
            </a:r>
            <a:endParaRPr lang="zh-CN" altLang="en-US" sz="3600"/>
          </a:p>
        </p:txBody>
      </p:sp>
      <p:sp>
        <p:nvSpPr>
          <p:cNvPr id="20" name="圆角矩形 19"/>
          <p:cNvSpPr/>
          <p:nvPr/>
        </p:nvSpPr>
        <p:spPr>
          <a:xfrm>
            <a:off x="406400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06400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上一页</a:t>
            </a:r>
            <a:endParaRPr lang="zh-CN" altLang="en-US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608965"/>
            <a:ext cx="10210800" cy="61728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0" y="0"/>
            <a:ext cx="3424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dist">
              <a:buFont typeface="Wingdings" panose="05000000000000000000" charset="0"/>
              <a:buChar char="Ø"/>
            </a:pPr>
            <a:r>
              <a:rPr lang="zh-CN" altLang="en-US" sz="4000"/>
              <a:t>价格公示</a:t>
            </a:r>
            <a:endParaRPr lang="zh-CN" altLang="en-US" sz="4000"/>
          </a:p>
        </p:txBody>
      </p:sp>
      <p:sp>
        <p:nvSpPr>
          <p:cNvPr id="2" name="圆角矩形 1"/>
          <p:cNvSpPr/>
          <p:nvPr/>
        </p:nvSpPr>
        <p:spPr>
          <a:xfrm>
            <a:off x="9153525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53525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下一页</a:t>
            </a:r>
            <a:endParaRPr lang="zh-CN" altLang="en-US" sz="3600"/>
          </a:p>
        </p:txBody>
      </p:sp>
      <p:sp>
        <p:nvSpPr>
          <p:cNvPr id="18" name="圆角矩形 17"/>
          <p:cNvSpPr/>
          <p:nvPr/>
        </p:nvSpPr>
        <p:spPr>
          <a:xfrm>
            <a:off x="667004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67004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返回</a:t>
            </a:r>
            <a:endParaRPr lang="zh-CN" altLang="en-US" sz="3600"/>
          </a:p>
        </p:txBody>
      </p:sp>
      <p:sp>
        <p:nvSpPr>
          <p:cNvPr id="20" name="圆角矩形 19"/>
          <p:cNvSpPr/>
          <p:nvPr/>
        </p:nvSpPr>
        <p:spPr>
          <a:xfrm>
            <a:off x="406400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06400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上一页</a:t>
            </a:r>
            <a:endParaRPr lang="zh-CN" altLang="en-US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520" y="546735"/>
            <a:ext cx="10220325" cy="62210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0" y="0"/>
            <a:ext cx="3424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dist">
              <a:buFont typeface="Wingdings" panose="05000000000000000000" charset="0"/>
              <a:buChar char="Ø"/>
            </a:pPr>
            <a:r>
              <a:rPr lang="zh-CN" altLang="en-US" sz="4000"/>
              <a:t>价格公示</a:t>
            </a:r>
            <a:endParaRPr lang="zh-CN" altLang="en-US" sz="4000"/>
          </a:p>
        </p:txBody>
      </p:sp>
      <p:sp>
        <p:nvSpPr>
          <p:cNvPr id="2" name="圆角矩形 1"/>
          <p:cNvSpPr/>
          <p:nvPr/>
        </p:nvSpPr>
        <p:spPr>
          <a:xfrm>
            <a:off x="9153525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53525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下一页</a:t>
            </a:r>
            <a:endParaRPr lang="zh-CN" altLang="en-US" sz="3600"/>
          </a:p>
        </p:txBody>
      </p:sp>
      <p:sp>
        <p:nvSpPr>
          <p:cNvPr id="18" name="圆角矩形 17"/>
          <p:cNvSpPr/>
          <p:nvPr/>
        </p:nvSpPr>
        <p:spPr>
          <a:xfrm>
            <a:off x="667004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67004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</a:t>
            </a:r>
            <a:r>
              <a:rPr lang="zh-CN" altLang="en-US" sz="3600"/>
              <a:t>返回</a:t>
            </a:r>
            <a:endParaRPr lang="zh-CN" altLang="en-US" sz="3600"/>
          </a:p>
        </p:txBody>
      </p:sp>
      <p:sp>
        <p:nvSpPr>
          <p:cNvPr id="20" name="圆角矩形 19"/>
          <p:cNvSpPr/>
          <p:nvPr/>
        </p:nvSpPr>
        <p:spPr>
          <a:xfrm>
            <a:off x="4064000" y="5665470"/>
            <a:ext cx="1885315" cy="90297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064000" y="5794375"/>
            <a:ext cx="178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zh-CN" altLang="en-US" sz="3600"/>
              <a:t>上一页</a:t>
            </a:r>
            <a:endParaRPr lang="zh-CN" altLang="en-US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075" y="604520"/>
            <a:ext cx="10229850" cy="61829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COMMONDATA" val="eyJoZGlkIjoiZTE5ZjBmM2YxMTZkMGI0Mjg5YmRmOTVhZTAwZTQyODQifQ=="/>
  <p:tag name="KSO_WPP_MARK_KEY" val="3ec8a476-b5ed-4b27-a831-7075ad9018eb"/>
  <p:tag name="commondata" val="eyJoZGlkIjoiOWNjMjZhNTgwN2IyNWZmYzAzMDM2NDc3YjdmNjc4MWU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81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8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TEMPLATE_THUMBS_INDEX" val="1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SUBCATEGORY" val="0"/>
  <p:tag name="KSO_WM_TAG_VERSION" val="1.0"/>
  <p:tag name="KSO_WM_BEAUTIFY_FLAG" val="#wm#"/>
  <p:tag name="KSO_WM_TEMPLATE_CATEGORY" val="custom"/>
  <p:tag name="KSO_WM_TEMPLATE_INDEX" val="20196581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D7B5C6"/>
      </a:accent3>
      <a:accent4>
        <a:srgbClr val="BCBCBC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WPS 演示</Application>
  <PresentationFormat>宽屏</PresentationFormat>
  <Paragraphs>134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zhangxiliang</dc:creator>
  <cp:lastModifiedBy>小北控</cp:lastModifiedBy>
  <cp:revision>155</cp:revision>
  <dcterms:created xsi:type="dcterms:W3CDTF">2019-06-28T08:52:00Z</dcterms:created>
  <dcterms:modified xsi:type="dcterms:W3CDTF">2024-05-16T08:58:05Z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56C6575890574581B876B422086B64C9</vt:lpwstr>
  </property>
</Properties>
</file>